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65" r:id="rId2"/>
  </p:sldIdLst>
  <p:sldSz cx="7559675" cy="1079976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7D6A"/>
    <a:srgbClr val="99C7B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1850"/>
    <p:restoredTop sz="96197"/>
  </p:normalViewPr>
  <p:slideViewPr>
    <p:cSldViewPr snapToGrid="0" snapToObjects="1">
      <p:cViewPr varScale="1">
        <p:scale>
          <a:sx n="78" d="100"/>
          <a:sy n="78" d="100"/>
        </p:scale>
        <p:origin x="3040" y="20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le 1"/>
          <p:cNvSpPr>
            <a:spLocks noGrp="1"/>
          </p:cNvSpPr>
          <p:nvPr>
            <p:ph type="ctrTitle"/>
          </p:nvPr>
        </p:nvSpPr>
        <p:spPr>
          <a:xfrm>
            <a:off x="566976" y="1767462"/>
            <a:ext cx="6425724" cy="3759917"/>
          </a:xfrm>
        </p:spPr>
        <p:txBody>
          <a:bodyPr anchor="b"/>
          <a:lstStyle>
            <a:lvl1pPr algn="ctr">
              <a:defRPr sz="4960"/>
            </a:lvl1pPr>
          </a:lstStyle>
          <a:p>
            <a:r>
              <a:rPr lang="de-DE"/>
              <a:t>Mastertitelformat bearbeiten</a:t>
            </a:r>
            <a:endParaRPr lang="en-US" dirty="0"/>
          </a:p>
        </p:txBody>
      </p:sp>
      <p:sp>
        <p:nvSpPr>
          <p:cNvPr id="3" name="Subtitle 2"/>
          <p:cNvSpPr>
            <a:spLocks noGrp="1"/>
          </p:cNvSpPr>
          <p:nvPr>
            <p:ph type="subTitle" idx="1"/>
          </p:nvPr>
        </p:nvSpPr>
        <p:spPr>
          <a:xfrm>
            <a:off x="944960" y="5672376"/>
            <a:ext cx="5669756" cy="2607442"/>
          </a:xfrm>
        </p:spPr>
        <p:txBody>
          <a:bodyPr/>
          <a:lstStyle>
            <a:lvl1pPr marL="0" indent="0" algn="ctr">
              <a:buNone/>
              <a:defRPr sz="1984"/>
            </a:lvl1pPr>
            <a:lvl2pPr marL="377967" indent="0" algn="ctr">
              <a:buNone/>
              <a:defRPr sz="1653"/>
            </a:lvl2pPr>
            <a:lvl3pPr marL="755934" indent="0" algn="ctr">
              <a:buNone/>
              <a:defRPr sz="1488"/>
            </a:lvl3pPr>
            <a:lvl4pPr marL="1133902" indent="0" algn="ctr">
              <a:buNone/>
              <a:defRPr sz="1323"/>
            </a:lvl4pPr>
            <a:lvl5pPr marL="1511869" indent="0" algn="ctr">
              <a:buNone/>
              <a:defRPr sz="1323"/>
            </a:lvl5pPr>
            <a:lvl6pPr marL="1889836" indent="0" algn="ctr">
              <a:buNone/>
              <a:defRPr sz="1323"/>
            </a:lvl6pPr>
            <a:lvl7pPr marL="2267803" indent="0" algn="ctr">
              <a:buNone/>
              <a:defRPr sz="1323"/>
            </a:lvl7pPr>
            <a:lvl8pPr marL="2645771" indent="0" algn="ctr">
              <a:buNone/>
              <a:defRPr sz="1323"/>
            </a:lvl8pPr>
            <a:lvl9pPr marL="3023738" indent="0" algn="ctr">
              <a:buNone/>
              <a:defRPr sz="1323"/>
            </a:lvl9pPr>
          </a:lstStyle>
          <a:p>
            <a:r>
              <a:rPr lang="de-DE"/>
              <a:t>Master-Untertitelformat bearbeiten</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40465269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Vertical Text Placeholder 2"/>
          <p:cNvSpPr>
            <a:spLocks noGrp="1"/>
          </p:cNvSpPr>
          <p:nvPr>
            <p:ph type="body" orient="vert" idx="1"/>
          </p:nvPr>
        </p:nvSpPr>
        <p:spPr/>
        <p:txBody>
          <a:bodyPr vert="eaVert"/>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11066130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409893" y="574987"/>
            <a:ext cx="1630055" cy="9152300"/>
          </a:xfrm>
        </p:spPr>
        <p:txBody>
          <a:bodyPr vert="eaVert"/>
          <a:lstStyle/>
          <a:p>
            <a:r>
              <a:rPr lang="de-DE"/>
              <a:t>Mastertitelformat bearbeiten</a:t>
            </a:r>
            <a:endParaRPr lang="en-US" dirty="0"/>
          </a:p>
        </p:txBody>
      </p:sp>
      <p:sp>
        <p:nvSpPr>
          <p:cNvPr id="3" name="Vertical Text Placeholder 2"/>
          <p:cNvSpPr>
            <a:spLocks noGrp="1"/>
          </p:cNvSpPr>
          <p:nvPr>
            <p:ph type="body" orient="vert" idx="1"/>
          </p:nvPr>
        </p:nvSpPr>
        <p:spPr>
          <a:xfrm>
            <a:off x="519728" y="574987"/>
            <a:ext cx="4795669" cy="9152300"/>
          </a:xfrm>
        </p:spPr>
        <p:txBody>
          <a:bodyPr vert="eaVert"/>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39942964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Content Placeholder 2"/>
          <p:cNvSpPr>
            <a:spLocks noGrp="1"/>
          </p:cNvSpPr>
          <p:nvPr>
            <p:ph idx="1"/>
          </p:nvPr>
        </p:nvSpPr>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318854624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10;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15791" y="2692444"/>
            <a:ext cx="6520220" cy="4492401"/>
          </a:xfrm>
        </p:spPr>
        <p:txBody>
          <a:bodyPr anchor="b"/>
          <a:lstStyle>
            <a:lvl1pPr>
              <a:defRPr sz="4960"/>
            </a:lvl1pPr>
          </a:lstStyle>
          <a:p>
            <a:r>
              <a:rPr lang="de-DE"/>
              <a:t>Mastertitelformat bearbeiten</a:t>
            </a:r>
            <a:endParaRPr lang="en-US" dirty="0"/>
          </a:p>
        </p:txBody>
      </p:sp>
      <p:sp>
        <p:nvSpPr>
          <p:cNvPr id="3" name="Text Placeholder 2"/>
          <p:cNvSpPr>
            <a:spLocks noGrp="1"/>
          </p:cNvSpPr>
          <p:nvPr>
            <p:ph type="body" idx="1"/>
          </p:nvPr>
        </p:nvSpPr>
        <p:spPr>
          <a:xfrm>
            <a:off x="515791" y="7227345"/>
            <a:ext cx="6520220" cy="2362447"/>
          </a:xfrm>
        </p:spPr>
        <p:txBody>
          <a:bodyPr/>
          <a:lstStyle>
            <a:lvl1pPr marL="0" indent="0">
              <a:buNone/>
              <a:defRPr sz="1984">
                <a:solidFill>
                  <a:schemeClr val="tx1"/>
                </a:solidFill>
              </a:defRPr>
            </a:lvl1pPr>
            <a:lvl2pPr marL="377967" indent="0">
              <a:buNone/>
              <a:defRPr sz="1653">
                <a:solidFill>
                  <a:schemeClr val="tx1">
                    <a:tint val="75000"/>
                  </a:schemeClr>
                </a:solidFill>
              </a:defRPr>
            </a:lvl2pPr>
            <a:lvl3pPr marL="755934" indent="0">
              <a:buNone/>
              <a:defRPr sz="1488">
                <a:solidFill>
                  <a:schemeClr val="tx1">
                    <a:tint val="75000"/>
                  </a:schemeClr>
                </a:solidFill>
              </a:defRPr>
            </a:lvl3pPr>
            <a:lvl4pPr marL="1133902" indent="0">
              <a:buNone/>
              <a:defRPr sz="1323">
                <a:solidFill>
                  <a:schemeClr val="tx1">
                    <a:tint val="75000"/>
                  </a:schemeClr>
                </a:solidFill>
              </a:defRPr>
            </a:lvl4pPr>
            <a:lvl5pPr marL="1511869" indent="0">
              <a:buNone/>
              <a:defRPr sz="1323">
                <a:solidFill>
                  <a:schemeClr val="tx1">
                    <a:tint val="75000"/>
                  </a:schemeClr>
                </a:solidFill>
              </a:defRPr>
            </a:lvl5pPr>
            <a:lvl6pPr marL="1889836" indent="0">
              <a:buNone/>
              <a:defRPr sz="1323">
                <a:solidFill>
                  <a:schemeClr val="tx1">
                    <a:tint val="75000"/>
                  </a:schemeClr>
                </a:solidFill>
              </a:defRPr>
            </a:lvl6pPr>
            <a:lvl7pPr marL="2267803" indent="0">
              <a:buNone/>
              <a:defRPr sz="1323">
                <a:solidFill>
                  <a:schemeClr val="tx1">
                    <a:tint val="75000"/>
                  </a:schemeClr>
                </a:solidFill>
              </a:defRPr>
            </a:lvl7pPr>
            <a:lvl8pPr marL="2645771" indent="0">
              <a:buNone/>
              <a:defRPr sz="1323">
                <a:solidFill>
                  <a:schemeClr val="tx1">
                    <a:tint val="75000"/>
                  </a:schemeClr>
                </a:solidFill>
              </a:defRPr>
            </a:lvl8pPr>
            <a:lvl9pPr marL="3023738" indent="0">
              <a:buNone/>
              <a:defRPr sz="1323">
                <a:solidFill>
                  <a:schemeClr val="tx1">
                    <a:tint val="75000"/>
                  </a:schemeClr>
                </a:solidFill>
              </a:defRPr>
            </a:lvl9pPr>
          </a:lstStyle>
          <a:p>
            <a:pPr lvl="0"/>
            <a:r>
              <a:rPr lang="de-DE"/>
              <a:t>Mastertextformat bearbeiten</a:t>
            </a:r>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152305740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Content Placeholder 2"/>
          <p:cNvSpPr>
            <a:spLocks noGrp="1"/>
          </p:cNvSpPr>
          <p:nvPr>
            <p:ph sz="half" idx="1"/>
          </p:nvPr>
        </p:nvSpPr>
        <p:spPr>
          <a:xfrm>
            <a:off x="519728" y="2874937"/>
            <a:ext cx="3212862" cy="6852350"/>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Content Placeholder 3"/>
          <p:cNvSpPr>
            <a:spLocks noGrp="1"/>
          </p:cNvSpPr>
          <p:nvPr>
            <p:ph sz="half" idx="2"/>
          </p:nvPr>
        </p:nvSpPr>
        <p:spPr>
          <a:xfrm>
            <a:off x="3827085" y="2874937"/>
            <a:ext cx="3212862" cy="6852350"/>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5" name="Date Placeholder 4"/>
          <p:cNvSpPr>
            <a:spLocks noGrp="1"/>
          </p:cNvSpPr>
          <p:nvPr>
            <p:ph type="dt" sz="half" idx="10"/>
          </p:nvPr>
        </p:nvSpPr>
        <p:spPr/>
        <p:txBody>
          <a:bodyPr/>
          <a:lstStyle/>
          <a:p>
            <a:fld id="{32DE3D11-7D2D-2140-B6D1-0AC0A3A4EA6E}" type="datetimeFigureOut">
              <a:rPr lang="de-DE" smtClean="0"/>
              <a:t>06.06.24</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27087096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le 1"/>
          <p:cNvSpPr>
            <a:spLocks noGrp="1"/>
          </p:cNvSpPr>
          <p:nvPr>
            <p:ph type="title"/>
          </p:nvPr>
        </p:nvSpPr>
        <p:spPr>
          <a:xfrm>
            <a:off x="520712" y="574990"/>
            <a:ext cx="6520220" cy="2087455"/>
          </a:xfrm>
        </p:spPr>
        <p:txBody>
          <a:bodyPr/>
          <a:lstStyle/>
          <a:p>
            <a:r>
              <a:rPr lang="de-DE"/>
              <a:t>Mastertitelformat bearbeiten</a:t>
            </a:r>
            <a:endParaRPr lang="en-US" dirty="0"/>
          </a:p>
        </p:txBody>
      </p:sp>
      <p:sp>
        <p:nvSpPr>
          <p:cNvPr id="3" name="Text Placeholder 2"/>
          <p:cNvSpPr>
            <a:spLocks noGrp="1"/>
          </p:cNvSpPr>
          <p:nvPr>
            <p:ph type="body" idx="1"/>
          </p:nvPr>
        </p:nvSpPr>
        <p:spPr>
          <a:xfrm>
            <a:off x="520713" y="2647443"/>
            <a:ext cx="3198096" cy="1297471"/>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de-DE"/>
              <a:t>Mastertextformat bearbeiten</a:t>
            </a:r>
          </a:p>
        </p:txBody>
      </p:sp>
      <p:sp>
        <p:nvSpPr>
          <p:cNvPr id="4" name="Content Placeholder 3"/>
          <p:cNvSpPr>
            <a:spLocks noGrp="1"/>
          </p:cNvSpPr>
          <p:nvPr>
            <p:ph sz="half" idx="2"/>
          </p:nvPr>
        </p:nvSpPr>
        <p:spPr>
          <a:xfrm>
            <a:off x="520713" y="3944914"/>
            <a:ext cx="3198096" cy="5802373"/>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5" name="Text Placeholder 4"/>
          <p:cNvSpPr>
            <a:spLocks noGrp="1"/>
          </p:cNvSpPr>
          <p:nvPr>
            <p:ph type="body" sz="quarter" idx="3"/>
          </p:nvPr>
        </p:nvSpPr>
        <p:spPr>
          <a:xfrm>
            <a:off x="3827086" y="2647443"/>
            <a:ext cx="3213847" cy="1297471"/>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de-DE"/>
              <a:t>Mastertextformat bearbeiten</a:t>
            </a:r>
          </a:p>
        </p:txBody>
      </p:sp>
      <p:sp>
        <p:nvSpPr>
          <p:cNvPr id="6" name="Content Placeholder 5"/>
          <p:cNvSpPr>
            <a:spLocks noGrp="1"/>
          </p:cNvSpPr>
          <p:nvPr>
            <p:ph sz="quarter" idx="4"/>
          </p:nvPr>
        </p:nvSpPr>
        <p:spPr>
          <a:xfrm>
            <a:off x="3827086" y="3944914"/>
            <a:ext cx="3213847" cy="5802373"/>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7" name="Date Placeholder 6"/>
          <p:cNvSpPr>
            <a:spLocks noGrp="1"/>
          </p:cNvSpPr>
          <p:nvPr>
            <p:ph type="dt" sz="half" idx="10"/>
          </p:nvPr>
        </p:nvSpPr>
        <p:spPr/>
        <p:txBody>
          <a:bodyPr/>
          <a:lstStyle/>
          <a:p>
            <a:fld id="{32DE3D11-7D2D-2140-B6D1-0AC0A3A4EA6E}" type="datetimeFigureOut">
              <a:rPr lang="de-DE" smtClean="0"/>
              <a:t>06.06.24</a:t>
            </a:fld>
            <a:endParaRPr lang="de-DE"/>
          </a:p>
        </p:txBody>
      </p:sp>
      <p:sp>
        <p:nvSpPr>
          <p:cNvPr id="8" name="Footer Placeholder 7"/>
          <p:cNvSpPr>
            <a:spLocks noGrp="1"/>
          </p:cNvSpPr>
          <p:nvPr>
            <p:ph type="ftr" sz="quarter" idx="11"/>
          </p:nvPr>
        </p:nvSpPr>
        <p:spPr/>
        <p:txBody>
          <a:bodyPr/>
          <a:lstStyle/>
          <a:p>
            <a:endParaRPr lang="de-DE"/>
          </a:p>
        </p:txBody>
      </p:sp>
      <p:sp>
        <p:nvSpPr>
          <p:cNvPr id="9" name="Slide Number Placeholder 8"/>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9863233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Date Placeholder 2"/>
          <p:cNvSpPr>
            <a:spLocks noGrp="1"/>
          </p:cNvSpPr>
          <p:nvPr>
            <p:ph type="dt" sz="half" idx="10"/>
          </p:nvPr>
        </p:nvSpPr>
        <p:spPr/>
        <p:txBody>
          <a:bodyPr/>
          <a:lstStyle/>
          <a:p>
            <a:fld id="{32DE3D11-7D2D-2140-B6D1-0AC0A3A4EA6E}" type="datetimeFigureOut">
              <a:rPr lang="de-DE" smtClean="0"/>
              <a:t>06.06.24</a:t>
            </a:fld>
            <a:endParaRPr lang="de-DE"/>
          </a:p>
        </p:txBody>
      </p:sp>
      <p:sp>
        <p:nvSpPr>
          <p:cNvPr id="4" name="Footer Placeholder 3"/>
          <p:cNvSpPr>
            <a:spLocks noGrp="1"/>
          </p:cNvSpPr>
          <p:nvPr>
            <p:ph type="ftr" sz="quarter" idx="11"/>
          </p:nvPr>
        </p:nvSpPr>
        <p:spPr/>
        <p:txBody>
          <a:bodyPr/>
          <a:lstStyle/>
          <a:p>
            <a:endParaRPr lang="de-DE"/>
          </a:p>
        </p:txBody>
      </p:sp>
      <p:sp>
        <p:nvSpPr>
          <p:cNvPr id="5" name="Slide Number Placeholder 4"/>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233683195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2DE3D11-7D2D-2140-B6D1-0AC0A3A4EA6E}" type="datetimeFigureOut">
              <a:rPr lang="de-DE" smtClean="0"/>
              <a:t>06.06.24</a:t>
            </a:fld>
            <a:endParaRPr lang="de-DE"/>
          </a:p>
        </p:txBody>
      </p:sp>
      <p:sp>
        <p:nvSpPr>
          <p:cNvPr id="3" name="Footer Placeholder 2"/>
          <p:cNvSpPr>
            <a:spLocks noGrp="1"/>
          </p:cNvSpPr>
          <p:nvPr>
            <p:ph type="ftr" sz="quarter" idx="11"/>
          </p:nvPr>
        </p:nvSpPr>
        <p:spPr/>
        <p:txBody>
          <a:bodyPr/>
          <a:lstStyle/>
          <a:p>
            <a:endParaRPr lang="de-DE"/>
          </a:p>
        </p:txBody>
      </p:sp>
      <p:sp>
        <p:nvSpPr>
          <p:cNvPr id="4" name="Slide Number Placeholder 3"/>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57108722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20712" y="719984"/>
            <a:ext cx="2438192" cy="2519945"/>
          </a:xfrm>
        </p:spPr>
        <p:txBody>
          <a:bodyPr anchor="b"/>
          <a:lstStyle>
            <a:lvl1pPr>
              <a:defRPr sz="2645"/>
            </a:lvl1pPr>
          </a:lstStyle>
          <a:p>
            <a:r>
              <a:rPr lang="de-DE"/>
              <a:t>Mastertitelformat bearbeiten</a:t>
            </a:r>
            <a:endParaRPr lang="en-US" dirty="0"/>
          </a:p>
        </p:txBody>
      </p:sp>
      <p:sp>
        <p:nvSpPr>
          <p:cNvPr id="3" name="Content Placeholder 2"/>
          <p:cNvSpPr>
            <a:spLocks noGrp="1"/>
          </p:cNvSpPr>
          <p:nvPr>
            <p:ph idx="1"/>
          </p:nvPr>
        </p:nvSpPr>
        <p:spPr>
          <a:xfrm>
            <a:off x="3213847" y="1554968"/>
            <a:ext cx="3827085" cy="7674832"/>
          </a:xfrm>
        </p:spPr>
        <p:txBody>
          <a:bodyPr/>
          <a:lstStyle>
            <a:lvl1pPr>
              <a:defRPr sz="2645"/>
            </a:lvl1pPr>
            <a:lvl2pPr>
              <a:defRPr sz="2315"/>
            </a:lvl2pPr>
            <a:lvl3pPr>
              <a:defRPr sz="1984"/>
            </a:lvl3pPr>
            <a:lvl4pPr>
              <a:defRPr sz="1653"/>
            </a:lvl4pPr>
            <a:lvl5pPr>
              <a:defRPr sz="1653"/>
            </a:lvl5pPr>
            <a:lvl6pPr>
              <a:defRPr sz="1653"/>
            </a:lvl6pPr>
            <a:lvl7pPr>
              <a:defRPr sz="1653"/>
            </a:lvl7pPr>
            <a:lvl8pPr>
              <a:defRPr sz="1653"/>
            </a:lvl8pPr>
            <a:lvl9pPr>
              <a:defRPr sz="1653"/>
            </a:lvl9p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Text Placeholder 3"/>
          <p:cNvSpPr>
            <a:spLocks noGrp="1"/>
          </p:cNvSpPr>
          <p:nvPr>
            <p:ph type="body" sz="half" idx="2"/>
          </p:nvPr>
        </p:nvSpPr>
        <p:spPr>
          <a:xfrm>
            <a:off x="520712" y="3239929"/>
            <a:ext cx="2438192" cy="6002369"/>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de-DE"/>
              <a:t>Mastertextformat bearbeiten</a:t>
            </a:r>
          </a:p>
        </p:txBody>
      </p:sp>
      <p:sp>
        <p:nvSpPr>
          <p:cNvPr id="5" name="Date Placeholder 4"/>
          <p:cNvSpPr>
            <a:spLocks noGrp="1"/>
          </p:cNvSpPr>
          <p:nvPr>
            <p:ph type="dt" sz="half" idx="10"/>
          </p:nvPr>
        </p:nvSpPr>
        <p:spPr/>
        <p:txBody>
          <a:bodyPr/>
          <a:lstStyle/>
          <a:p>
            <a:fld id="{32DE3D11-7D2D-2140-B6D1-0AC0A3A4EA6E}" type="datetimeFigureOut">
              <a:rPr lang="de-DE" smtClean="0"/>
              <a:t>06.06.24</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40784708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20712" y="719984"/>
            <a:ext cx="2438192" cy="2519945"/>
          </a:xfrm>
        </p:spPr>
        <p:txBody>
          <a:bodyPr anchor="b"/>
          <a:lstStyle>
            <a:lvl1pPr>
              <a:defRPr sz="2645"/>
            </a:lvl1pPr>
          </a:lstStyle>
          <a:p>
            <a:r>
              <a:rPr lang="de-DE"/>
              <a:t>Mastertitelformat bearbeiten</a:t>
            </a:r>
            <a:endParaRPr lang="en-US" dirty="0"/>
          </a:p>
        </p:txBody>
      </p:sp>
      <p:sp>
        <p:nvSpPr>
          <p:cNvPr id="3" name="Picture Placeholder 2"/>
          <p:cNvSpPr>
            <a:spLocks noGrp="1" noChangeAspect="1"/>
          </p:cNvSpPr>
          <p:nvPr>
            <p:ph type="pic" idx="1"/>
          </p:nvPr>
        </p:nvSpPr>
        <p:spPr>
          <a:xfrm>
            <a:off x="3213847" y="1554968"/>
            <a:ext cx="3827085" cy="7674832"/>
          </a:xfrm>
        </p:spPr>
        <p:txBody>
          <a:bodyPr anchor="t"/>
          <a:lstStyle>
            <a:lvl1pPr marL="0" indent="0">
              <a:buNone/>
              <a:defRPr sz="2645"/>
            </a:lvl1pPr>
            <a:lvl2pPr marL="377967" indent="0">
              <a:buNone/>
              <a:defRPr sz="2315"/>
            </a:lvl2pPr>
            <a:lvl3pPr marL="755934" indent="0">
              <a:buNone/>
              <a:defRPr sz="1984"/>
            </a:lvl3pPr>
            <a:lvl4pPr marL="1133902" indent="0">
              <a:buNone/>
              <a:defRPr sz="1653"/>
            </a:lvl4pPr>
            <a:lvl5pPr marL="1511869" indent="0">
              <a:buNone/>
              <a:defRPr sz="1653"/>
            </a:lvl5pPr>
            <a:lvl6pPr marL="1889836" indent="0">
              <a:buNone/>
              <a:defRPr sz="1653"/>
            </a:lvl6pPr>
            <a:lvl7pPr marL="2267803" indent="0">
              <a:buNone/>
              <a:defRPr sz="1653"/>
            </a:lvl7pPr>
            <a:lvl8pPr marL="2645771" indent="0">
              <a:buNone/>
              <a:defRPr sz="1653"/>
            </a:lvl8pPr>
            <a:lvl9pPr marL="3023738" indent="0">
              <a:buNone/>
              <a:defRPr sz="1653"/>
            </a:lvl9pPr>
          </a:lstStyle>
          <a:p>
            <a:r>
              <a:rPr lang="de-DE"/>
              <a:t>Bild durch Klicken auf Symbol hinzufügen</a:t>
            </a:r>
            <a:endParaRPr lang="en-US" dirty="0"/>
          </a:p>
        </p:txBody>
      </p:sp>
      <p:sp>
        <p:nvSpPr>
          <p:cNvPr id="4" name="Text Placeholder 3"/>
          <p:cNvSpPr>
            <a:spLocks noGrp="1"/>
          </p:cNvSpPr>
          <p:nvPr>
            <p:ph type="body" sz="half" idx="2"/>
          </p:nvPr>
        </p:nvSpPr>
        <p:spPr>
          <a:xfrm>
            <a:off x="520712" y="3239929"/>
            <a:ext cx="2438192" cy="6002369"/>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de-DE"/>
              <a:t>Mastertextformat bearbeiten</a:t>
            </a:r>
          </a:p>
        </p:txBody>
      </p:sp>
      <p:sp>
        <p:nvSpPr>
          <p:cNvPr id="5" name="Date Placeholder 4"/>
          <p:cNvSpPr>
            <a:spLocks noGrp="1"/>
          </p:cNvSpPr>
          <p:nvPr>
            <p:ph type="dt" sz="half" idx="10"/>
          </p:nvPr>
        </p:nvSpPr>
        <p:spPr/>
        <p:txBody>
          <a:bodyPr/>
          <a:lstStyle/>
          <a:p>
            <a:fld id="{32DE3D11-7D2D-2140-B6D1-0AC0A3A4EA6E}" type="datetimeFigureOut">
              <a:rPr lang="de-DE" smtClean="0"/>
              <a:t>06.06.24</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20150063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19728" y="574990"/>
            <a:ext cx="6520220" cy="2087455"/>
          </a:xfrm>
          <a:prstGeom prst="rect">
            <a:avLst/>
          </a:prstGeom>
        </p:spPr>
        <p:txBody>
          <a:bodyPr vert="horz" lIns="91440" tIns="45720" rIns="91440" bIns="45720" rtlCol="0" anchor="ctr">
            <a:normAutofit/>
          </a:bodyPr>
          <a:lstStyle/>
          <a:p>
            <a:r>
              <a:rPr lang="de-DE"/>
              <a:t>Mastertitelformat bearbeiten</a:t>
            </a:r>
            <a:endParaRPr lang="en-US" dirty="0"/>
          </a:p>
        </p:txBody>
      </p:sp>
      <p:sp>
        <p:nvSpPr>
          <p:cNvPr id="3" name="Text Placeholder 2"/>
          <p:cNvSpPr>
            <a:spLocks noGrp="1"/>
          </p:cNvSpPr>
          <p:nvPr>
            <p:ph type="body" idx="1"/>
          </p:nvPr>
        </p:nvSpPr>
        <p:spPr>
          <a:xfrm>
            <a:off x="519728" y="2874937"/>
            <a:ext cx="6520220" cy="6852350"/>
          </a:xfrm>
          <a:prstGeom prst="rect">
            <a:avLst/>
          </a:prstGeom>
        </p:spPr>
        <p:txBody>
          <a:bodyPr vert="horz" lIns="91440" tIns="45720" rIns="91440" bIns="45720" rtlCol="0">
            <a:normAutofit/>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2"/>
          </p:nvPr>
        </p:nvSpPr>
        <p:spPr>
          <a:xfrm>
            <a:off x="519728" y="10009783"/>
            <a:ext cx="1700927" cy="574987"/>
          </a:xfrm>
          <a:prstGeom prst="rect">
            <a:avLst/>
          </a:prstGeom>
        </p:spPr>
        <p:txBody>
          <a:bodyPr vert="horz" lIns="91440" tIns="45720" rIns="91440" bIns="45720" rtlCol="0" anchor="ctr"/>
          <a:lstStyle>
            <a:lvl1pPr algn="l">
              <a:defRPr sz="992">
                <a:solidFill>
                  <a:schemeClr val="tx1">
                    <a:tint val="75000"/>
                  </a:schemeClr>
                </a:solidFill>
              </a:defRPr>
            </a:lvl1pPr>
          </a:lstStyle>
          <a:p>
            <a:fld id="{32DE3D11-7D2D-2140-B6D1-0AC0A3A4EA6E}" type="datetimeFigureOut">
              <a:rPr lang="de-DE" smtClean="0"/>
              <a:t>06.06.24</a:t>
            </a:fld>
            <a:endParaRPr lang="de-DE"/>
          </a:p>
        </p:txBody>
      </p:sp>
      <p:sp>
        <p:nvSpPr>
          <p:cNvPr id="5" name="Footer Placeholder 4"/>
          <p:cNvSpPr>
            <a:spLocks noGrp="1"/>
          </p:cNvSpPr>
          <p:nvPr>
            <p:ph type="ftr" sz="quarter" idx="3"/>
          </p:nvPr>
        </p:nvSpPr>
        <p:spPr>
          <a:xfrm>
            <a:off x="2504143" y="10009783"/>
            <a:ext cx="2551390" cy="574987"/>
          </a:xfrm>
          <a:prstGeom prst="rect">
            <a:avLst/>
          </a:prstGeom>
        </p:spPr>
        <p:txBody>
          <a:bodyPr vert="horz" lIns="91440" tIns="45720" rIns="91440" bIns="45720" rtlCol="0" anchor="ctr"/>
          <a:lstStyle>
            <a:lvl1pPr algn="ctr">
              <a:defRPr sz="992">
                <a:solidFill>
                  <a:schemeClr val="tx1">
                    <a:tint val="75000"/>
                  </a:schemeClr>
                </a:solidFill>
              </a:defRPr>
            </a:lvl1pPr>
          </a:lstStyle>
          <a:p>
            <a:endParaRPr lang="de-DE"/>
          </a:p>
        </p:txBody>
      </p:sp>
      <p:sp>
        <p:nvSpPr>
          <p:cNvPr id="6" name="Slide Number Placeholder 5"/>
          <p:cNvSpPr>
            <a:spLocks noGrp="1"/>
          </p:cNvSpPr>
          <p:nvPr>
            <p:ph type="sldNum" sz="quarter" idx="4"/>
          </p:nvPr>
        </p:nvSpPr>
        <p:spPr>
          <a:xfrm>
            <a:off x="5339020" y="10009783"/>
            <a:ext cx="1700927" cy="574987"/>
          </a:xfrm>
          <a:prstGeom prst="rect">
            <a:avLst/>
          </a:prstGeom>
        </p:spPr>
        <p:txBody>
          <a:bodyPr vert="horz" lIns="91440" tIns="45720" rIns="91440" bIns="45720" rtlCol="0" anchor="ctr"/>
          <a:lstStyle>
            <a:lvl1pPr algn="r">
              <a:defRPr sz="992">
                <a:solidFill>
                  <a:schemeClr val="tx1">
                    <a:tint val="75000"/>
                  </a:schemeClr>
                </a:solidFill>
              </a:defRPr>
            </a:lvl1pPr>
          </a:lstStyle>
          <a:p>
            <a:fld id="{A326A36E-C2DE-0D4A-BAFB-27157F8E6A32}" type="slidenum">
              <a:rPr lang="de-DE" smtClean="0"/>
              <a:t>‹Nr.›</a:t>
            </a:fld>
            <a:endParaRPr lang="de-DE"/>
          </a:p>
        </p:txBody>
      </p:sp>
    </p:spTree>
    <p:extLst>
      <p:ext uri="{BB962C8B-B14F-4D97-AF65-F5344CB8AC3E}">
        <p14:creationId xmlns:p14="http://schemas.microsoft.com/office/powerpoint/2010/main" val="139392161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755934" rtl="0" eaLnBrk="1" latinLnBrk="0" hangingPunct="1">
        <a:lnSpc>
          <a:spcPct val="90000"/>
        </a:lnSpc>
        <a:spcBef>
          <a:spcPct val="0"/>
        </a:spcBef>
        <a:buNone/>
        <a:defRPr sz="3637" kern="1200">
          <a:solidFill>
            <a:schemeClr val="tx1"/>
          </a:solidFill>
          <a:latin typeface="+mj-lt"/>
          <a:ea typeface="+mj-ea"/>
          <a:cs typeface="+mj-cs"/>
        </a:defRPr>
      </a:lvl1pPr>
    </p:titleStyle>
    <p:bodyStyle>
      <a:lvl1pPr marL="188984" indent="-188984" algn="l" defTabSz="755934" rtl="0" eaLnBrk="1" latinLnBrk="0" hangingPunct="1">
        <a:lnSpc>
          <a:spcPct val="90000"/>
        </a:lnSpc>
        <a:spcBef>
          <a:spcPts val="827"/>
        </a:spcBef>
        <a:buFont typeface="Arial" panose="020B0604020202020204" pitchFamily="34" charset="0"/>
        <a:buChar char="•"/>
        <a:defRPr sz="2315" kern="1200">
          <a:solidFill>
            <a:schemeClr val="tx1"/>
          </a:solidFill>
          <a:latin typeface="+mn-lt"/>
          <a:ea typeface="+mn-ea"/>
          <a:cs typeface="+mn-cs"/>
        </a:defRPr>
      </a:lvl1pPr>
      <a:lvl2pPr marL="566951" indent="-188984" algn="l" defTabSz="755934" rtl="0" eaLnBrk="1" latinLnBrk="0" hangingPunct="1">
        <a:lnSpc>
          <a:spcPct val="90000"/>
        </a:lnSpc>
        <a:spcBef>
          <a:spcPts val="413"/>
        </a:spcBef>
        <a:buFont typeface="Arial" panose="020B0604020202020204" pitchFamily="34" charset="0"/>
        <a:buChar char="•"/>
        <a:defRPr sz="1984" kern="1200">
          <a:solidFill>
            <a:schemeClr val="tx1"/>
          </a:solidFill>
          <a:latin typeface="+mn-lt"/>
          <a:ea typeface="+mn-ea"/>
          <a:cs typeface="+mn-cs"/>
        </a:defRPr>
      </a:lvl2pPr>
      <a:lvl3pPr marL="944918" indent="-188984" algn="l" defTabSz="755934" rtl="0" eaLnBrk="1" latinLnBrk="0" hangingPunct="1">
        <a:lnSpc>
          <a:spcPct val="90000"/>
        </a:lnSpc>
        <a:spcBef>
          <a:spcPts val="413"/>
        </a:spcBef>
        <a:buFont typeface="Arial" panose="020B0604020202020204" pitchFamily="34" charset="0"/>
        <a:buChar char="•"/>
        <a:defRPr sz="1653" kern="1200">
          <a:solidFill>
            <a:schemeClr val="tx1"/>
          </a:solidFill>
          <a:latin typeface="+mn-lt"/>
          <a:ea typeface="+mn-ea"/>
          <a:cs typeface="+mn-cs"/>
        </a:defRPr>
      </a:lvl3pPr>
      <a:lvl4pPr marL="1322885"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4pPr>
      <a:lvl5pPr marL="1700853"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5pPr>
      <a:lvl6pPr marL="2078820"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6pPr>
      <a:lvl7pPr marL="2456787"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7pPr>
      <a:lvl8pPr marL="2834754"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8pPr>
      <a:lvl9pPr marL="3212722"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9pPr>
    </p:bodyStyle>
    <p:otherStyle>
      <a:defPPr>
        <a:defRPr lang="en-US"/>
      </a:defPPr>
      <a:lvl1pPr marL="0" algn="l" defTabSz="755934" rtl="0" eaLnBrk="1" latinLnBrk="0" hangingPunct="1">
        <a:defRPr sz="1488" kern="1200">
          <a:solidFill>
            <a:schemeClr val="tx1"/>
          </a:solidFill>
          <a:latin typeface="+mn-lt"/>
          <a:ea typeface="+mn-ea"/>
          <a:cs typeface="+mn-cs"/>
        </a:defRPr>
      </a:lvl1pPr>
      <a:lvl2pPr marL="377967" algn="l" defTabSz="755934" rtl="0" eaLnBrk="1" latinLnBrk="0" hangingPunct="1">
        <a:defRPr sz="1488" kern="1200">
          <a:solidFill>
            <a:schemeClr val="tx1"/>
          </a:solidFill>
          <a:latin typeface="+mn-lt"/>
          <a:ea typeface="+mn-ea"/>
          <a:cs typeface="+mn-cs"/>
        </a:defRPr>
      </a:lvl2pPr>
      <a:lvl3pPr marL="755934" algn="l" defTabSz="755934" rtl="0" eaLnBrk="1" latinLnBrk="0" hangingPunct="1">
        <a:defRPr sz="1488" kern="1200">
          <a:solidFill>
            <a:schemeClr val="tx1"/>
          </a:solidFill>
          <a:latin typeface="+mn-lt"/>
          <a:ea typeface="+mn-ea"/>
          <a:cs typeface="+mn-cs"/>
        </a:defRPr>
      </a:lvl3pPr>
      <a:lvl4pPr marL="1133902" algn="l" defTabSz="755934" rtl="0" eaLnBrk="1" latinLnBrk="0" hangingPunct="1">
        <a:defRPr sz="1488" kern="1200">
          <a:solidFill>
            <a:schemeClr val="tx1"/>
          </a:solidFill>
          <a:latin typeface="+mn-lt"/>
          <a:ea typeface="+mn-ea"/>
          <a:cs typeface="+mn-cs"/>
        </a:defRPr>
      </a:lvl4pPr>
      <a:lvl5pPr marL="1511869" algn="l" defTabSz="755934" rtl="0" eaLnBrk="1" latinLnBrk="0" hangingPunct="1">
        <a:defRPr sz="1488" kern="1200">
          <a:solidFill>
            <a:schemeClr val="tx1"/>
          </a:solidFill>
          <a:latin typeface="+mn-lt"/>
          <a:ea typeface="+mn-ea"/>
          <a:cs typeface="+mn-cs"/>
        </a:defRPr>
      </a:lvl5pPr>
      <a:lvl6pPr marL="1889836" algn="l" defTabSz="755934" rtl="0" eaLnBrk="1" latinLnBrk="0" hangingPunct="1">
        <a:defRPr sz="1488" kern="1200">
          <a:solidFill>
            <a:schemeClr val="tx1"/>
          </a:solidFill>
          <a:latin typeface="+mn-lt"/>
          <a:ea typeface="+mn-ea"/>
          <a:cs typeface="+mn-cs"/>
        </a:defRPr>
      </a:lvl6pPr>
      <a:lvl7pPr marL="2267803" algn="l" defTabSz="755934" rtl="0" eaLnBrk="1" latinLnBrk="0" hangingPunct="1">
        <a:defRPr sz="1488" kern="1200">
          <a:solidFill>
            <a:schemeClr val="tx1"/>
          </a:solidFill>
          <a:latin typeface="+mn-lt"/>
          <a:ea typeface="+mn-ea"/>
          <a:cs typeface="+mn-cs"/>
        </a:defRPr>
      </a:lvl7pPr>
      <a:lvl8pPr marL="2645771" algn="l" defTabSz="755934" rtl="0" eaLnBrk="1" latinLnBrk="0" hangingPunct="1">
        <a:defRPr sz="1488" kern="1200">
          <a:solidFill>
            <a:schemeClr val="tx1"/>
          </a:solidFill>
          <a:latin typeface="+mn-lt"/>
          <a:ea typeface="+mn-ea"/>
          <a:cs typeface="+mn-cs"/>
        </a:defRPr>
      </a:lvl8pPr>
      <a:lvl9pPr marL="3023738" algn="l" defTabSz="755934" rtl="0" eaLnBrk="1" latinLnBrk="0" hangingPunct="1">
        <a:defRPr sz="148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hteck 1">
            <a:extLst>
              <a:ext uri="{FF2B5EF4-FFF2-40B4-BE49-F238E27FC236}">
                <a16:creationId xmlns:a16="http://schemas.microsoft.com/office/drawing/2014/main" id="{E47AD014-67F4-3270-3691-958481A4870D}"/>
              </a:ext>
            </a:extLst>
          </p:cNvPr>
          <p:cNvSpPr/>
          <p:nvPr/>
        </p:nvSpPr>
        <p:spPr>
          <a:xfrm>
            <a:off x="237335" y="234184"/>
            <a:ext cx="7145867" cy="7438825"/>
          </a:xfrm>
          <a:prstGeom prst="rect">
            <a:avLst/>
          </a:prstGeom>
          <a:noFill/>
          <a:ln w="88900" cap="rnd">
            <a:solidFill>
              <a:schemeClr val="bg1">
                <a:lumMod val="7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6" name="Rechteck 5">
            <a:extLst>
              <a:ext uri="{FF2B5EF4-FFF2-40B4-BE49-F238E27FC236}">
                <a16:creationId xmlns:a16="http://schemas.microsoft.com/office/drawing/2014/main" id="{84A8A862-53E3-7180-79BD-0F441660C769}"/>
              </a:ext>
            </a:extLst>
          </p:cNvPr>
          <p:cNvSpPr/>
          <p:nvPr/>
        </p:nvSpPr>
        <p:spPr>
          <a:xfrm>
            <a:off x="287865" y="570745"/>
            <a:ext cx="7044267" cy="6515077"/>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
        <p:nvSpPr>
          <p:cNvPr id="5" name="Textfeld 4">
            <a:extLst>
              <a:ext uri="{FF2B5EF4-FFF2-40B4-BE49-F238E27FC236}">
                <a16:creationId xmlns:a16="http://schemas.microsoft.com/office/drawing/2014/main" id="{A643DE3A-E823-000A-EEEA-E184CF19B50F}"/>
              </a:ext>
            </a:extLst>
          </p:cNvPr>
          <p:cNvSpPr txBox="1"/>
          <p:nvPr/>
        </p:nvSpPr>
        <p:spPr>
          <a:xfrm>
            <a:off x="287865" y="592742"/>
            <a:ext cx="7137931" cy="1375761"/>
          </a:xfrm>
          <a:prstGeom prst="rect">
            <a:avLst/>
          </a:prstGeom>
          <a:noFill/>
        </p:spPr>
        <p:txBody>
          <a:bodyPr wrap="square" rtlCol="0">
            <a:spAutoFit/>
          </a:bodyPr>
          <a:lstStyle/>
          <a:p>
            <a:r>
              <a:rPr lang="de-DE" sz="1500" b="1" dirty="0">
                <a:solidFill>
                  <a:srgbClr val="7030A0"/>
                </a:solidFill>
              </a:rPr>
              <a:t>W</a:t>
            </a:r>
            <a:r>
              <a:rPr lang="de-DE" sz="1140" b="1" dirty="0">
                <a:solidFill>
                  <a:srgbClr val="7030A0"/>
                </a:solidFill>
              </a:rPr>
              <a:t>ahrnehmen</a:t>
            </a:r>
            <a:r>
              <a:rPr lang="de-DE" sz="1140" b="1" dirty="0">
                <a:solidFill>
                  <a:srgbClr val="00B0F0"/>
                </a:solidFill>
              </a:rPr>
              <a:t> </a:t>
            </a:r>
            <a:r>
              <a:rPr lang="de-DE" sz="1140" b="1" dirty="0"/>
              <a:t>und</a:t>
            </a:r>
            <a:r>
              <a:rPr lang="de-DE" sz="1140" b="1" dirty="0">
                <a:solidFill>
                  <a:srgbClr val="00B0F0"/>
                </a:solidFill>
              </a:rPr>
              <a:t> </a:t>
            </a:r>
            <a:r>
              <a:rPr lang="de-DE" sz="1500" b="1" dirty="0">
                <a:solidFill>
                  <a:srgbClr val="0070C0"/>
                </a:solidFill>
              </a:rPr>
              <a:t>A</a:t>
            </a:r>
            <a:r>
              <a:rPr lang="de-DE" sz="1140" b="1" dirty="0">
                <a:solidFill>
                  <a:srgbClr val="0070C0"/>
                </a:solidFill>
              </a:rPr>
              <a:t>nalysieren</a:t>
            </a:r>
            <a:r>
              <a:rPr lang="de-DE" sz="1140" b="1" dirty="0">
                <a:solidFill>
                  <a:srgbClr val="00B0F0"/>
                </a:solidFill>
              </a:rPr>
              <a:t> </a:t>
            </a:r>
            <a:r>
              <a:rPr lang="de-DE" sz="1140" b="1" dirty="0"/>
              <a:t>eines Konfliktes </a:t>
            </a:r>
          </a:p>
          <a:p>
            <a:r>
              <a:rPr lang="de-DE" sz="1140" dirty="0"/>
              <a:t>Ein Energieversorgungsunternehmen plant die Ansiedlung eines Windparks als wichtigen Beitrag zu einer klimaneu-</a:t>
            </a:r>
            <a:r>
              <a:rPr lang="de-DE" sz="1140" dirty="0" err="1"/>
              <a:t>traleren</a:t>
            </a:r>
            <a:r>
              <a:rPr lang="de-DE" sz="1140" dirty="0"/>
              <a:t> Energiegewinnung. Gegner des Windparks führen gesundheitliche Aspekte und Aspekte des Artenschutzes an. Hier steht eine Greifvogelart im Fokus, der Rotmilan, dessen Suchflüge immer wieder zu tödlichen Kollisionen mit den Rotoren führen. In diesem Spannungsfeld von Gesundheit, Biodiversität und Bekämpfung des Klimawandels, also lauter Zielen mit hoher Priorität, muss der Gemeinderat entscheiden: Soll der Windpark entstehen oder nicht? Gegebenenfalls gibt es zwischen den Extremlösungen auch Kompromisse (vgl. Beispiel </a:t>
            </a:r>
            <a:r>
              <a:rPr lang="de-DE" sz="1140" b="1" i="1" dirty="0"/>
              <a:t>Bewerten 1</a:t>
            </a:r>
            <a:r>
              <a:rPr lang="de-DE" sz="1140" dirty="0"/>
              <a:t>)</a:t>
            </a:r>
          </a:p>
        </p:txBody>
      </p:sp>
      <p:sp>
        <p:nvSpPr>
          <p:cNvPr id="7" name="Textfeld 6">
            <a:extLst>
              <a:ext uri="{FF2B5EF4-FFF2-40B4-BE49-F238E27FC236}">
                <a16:creationId xmlns:a16="http://schemas.microsoft.com/office/drawing/2014/main" id="{17F5D65F-0954-E418-B010-8789A45DAE49}"/>
              </a:ext>
            </a:extLst>
          </p:cNvPr>
          <p:cNvSpPr txBox="1"/>
          <p:nvPr/>
        </p:nvSpPr>
        <p:spPr>
          <a:xfrm>
            <a:off x="257440" y="246865"/>
            <a:ext cx="7125762" cy="268032"/>
          </a:xfrm>
          <a:prstGeom prst="rect">
            <a:avLst/>
          </a:prstGeom>
          <a:solidFill>
            <a:schemeClr val="bg1">
              <a:lumMod val="75000"/>
            </a:schemeClr>
          </a:solidFill>
        </p:spPr>
        <p:txBody>
          <a:bodyPr wrap="square" lIns="18000" tIns="10800" rIns="18000" bIns="10800" rtlCol="0">
            <a:spAutoFit/>
          </a:bodyPr>
          <a:lstStyle/>
          <a:p>
            <a:r>
              <a:rPr lang="de-DE" sz="1550" b="1" dirty="0"/>
              <a:t>BEWERTEN 2: </a:t>
            </a:r>
            <a:r>
              <a:rPr lang="de-DE" sz="1600" b="1" dirty="0">
                <a:solidFill>
                  <a:srgbClr val="00B050"/>
                </a:solidFill>
              </a:rPr>
              <a:t>A</a:t>
            </a:r>
            <a:r>
              <a:rPr lang="de-DE" sz="1550" b="1" dirty="0"/>
              <a:t>  		</a:t>
            </a:r>
            <a:r>
              <a:rPr lang="de-DE" sz="1400" dirty="0"/>
              <a:t>In Entscheidungskonflikten mit Sach- und Werteaussagen argumentieren</a:t>
            </a:r>
          </a:p>
        </p:txBody>
      </p:sp>
      <p:cxnSp>
        <p:nvCxnSpPr>
          <p:cNvPr id="33" name="Gerade Verbindung 32">
            <a:extLst>
              <a:ext uri="{FF2B5EF4-FFF2-40B4-BE49-F238E27FC236}">
                <a16:creationId xmlns:a16="http://schemas.microsoft.com/office/drawing/2014/main" id="{6381C919-8A93-AA36-F180-EF5D69D578D3}"/>
              </a:ext>
            </a:extLst>
          </p:cNvPr>
          <p:cNvCxnSpPr>
            <a:cxnSpLocks/>
          </p:cNvCxnSpPr>
          <p:nvPr/>
        </p:nvCxnSpPr>
        <p:spPr>
          <a:xfrm>
            <a:off x="382555" y="2030376"/>
            <a:ext cx="6835408" cy="0"/>
          </a:xfrm>
          <a:prstGeom prst="line">
            <a:avLst/>
          </a:prstGeom>
          <a:ln w="63500" cap="rnd">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26" name="Textfeld 25">
            <a:extLst>
              <a:ext uri="{FF2B5EF4-FFF2-40B4-BE49-F238E27FC236}">
                <a16:creationId xmlns:a16="http://schemas.microsoft.com/office/drawing/2014/main" id="{2F9CC715-084D-81B5-2FB8-29654502DB39}"/>
              </a:ext>
            </a:extLst>
          </p:cNvPr>
          <p:cNvSpPr txBox="1"/>
          <p:nvPr/>
        </p:nvSpPr>
        <p:spPr>
          <a:xfrm>
            <a:off x="308626" y="7059977"/>
            <a:ext cx="6909335" cy="498598"/>
          </a:xfrm>
          <a:prstGeom prst="rect">
            <a:avLst/>
          </a:prstGeom>
          <a:noFill/>
        </p:spPr>
        <p:txBody>
          <a:bodyPr wrap="square" rtlCol="0">
            <a:spAutoFit/>
          </a:bodyPr>
          <a:lstStyle/>
          <a:p>
            <a:r>
              <a:rPr lang="de-DE" sz="1500" b="1" dirty="0">
                <a:solidFill>
                  <a:srgbClr val="FE9202"/>
                </a:solidFill>
              </a:rPr>
              <a:t>G</a:t>
            </a:r>
            <a:r>
              <a:rPr lang="de-DE" sz="1140" b="1" dirty="0">
                <a:solidFill>
                  <a:srgbClr val="FE9202"/>
                </a:solidFill>
              </a:rPr>
              <a:t>ewichten</a:t>
            </a:r>
            <a:r>
              <a:rPr lang="de-DE" sz="1140" b="1" dirty="0">
                <a:solidFill>
                  <a:srgbClr val="00B0F0"/>
                </a:solidFill>
              </a:rPr>
              <a:t> </a:t>
            </a:r>
            <a:r>
              <a:rPr lang="de-DE" sz="1140" b="1" dirty="0"/>
              <a:t>und</a:t>
            </a:r>
            <a:r>
              <a:rPr lang="de-DE" sz="1140" b="1" dirty="0">
                <a:solidFill>
                  <a:srgbClr val="00B0F0"/>
                </a:solidFill>
              </a:rPr>
              <a:t> </a:t>
            </a:r>
            <a:r>
              <a:rPr lang="de-DE" sz="1500" b="1" dirty="0">
                <a:solidFill>
                  <a:srgbClr val="FF0000"/>
                </a:solidFill>
              </a:rPr>
              <a:t>E</a:t>
            </a:r>
            <a:r>
              <a:rPr lang="de-DE" sz="1140" b="1" dirty="0">
                <a:solidFill>
                  <a:srgbClr val="FF0000"/>
                </a:solidFill>
              </a:rPr>
              <a:t>ntscheiden </a:t>
            </a:r>
          </a:p>
          <a:p>
            <a:r>
              <a:rPr lang="de-DE" sz="1140" dirty="0"/>
              <a:t>Der Gemeinderat gewichtet die Argumente und trifft eine gewichtete Entscheidung (vgl. Beispiel </a:t>
            </a:r>
            <a:r>
              <a:rPr lang="de-DE" sz="1140" b="1" i="1" dirty="0"/>
              <a:t>Bewerten 3</a:t>
            </a:r>
            <a:r>
              <a:rPr lang="de-DE" sz="1140" dirty="0"/>
              <a:t>). </a:t>
            </a:r>
          </a:p>
        </p:txBody>
      </p:sp>
      <p:cxnSp>
        <p:nvCxnSpPr>
          <p:cNvPr id="29" name="Gerade Verbindung 28">
            <a:extLst>
              <a:ext uri="{FF2B5EF4-FFF2-40B4-BE49-F238E27FC236}">
                <a16:creationId xmlns:a16="http://schemas.microsoft.com/office/drawing/2014/main" id="{12841BDE-063A-47CD-0C6E-41F8CD8DE921}"/>
              </a:ext>
            </a:extLst>
          </p:cNvPr>
          <p:cNvCxnSpPr>
            <a:cxnSpLocks/>
          </p:cNvCxnSpPr>
          <p:nvPr/>
        </p:nvCxnSpPr>
        <p:spPr>
          <a:xfrm>
            <a:off x="376177" y="7014171"/>
            <a:ext cx="6807319" cy="0"/>
          </a:xfrm>
          <a:prstGeom prst="line">
            <a:avLst/>
          </a:prstGeom>
          <a:ln w="63500" cap="rnd">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aphicFrame>
        <p:nvGraphicFramePr>
          <p:cNvPr id="12" name="Tabelle 14">
            <a:extLst>
              <a:ext uri="{FF2B5EF4-FFF2-40B4-BE49-F238E27FC236}">
                <a16:creationId xmlns:a16="http://schemas.microsoft.com/office/drawing/2014/main" id="{62F78FC8-8607-9216-90A6-4A0315B1D4B3}"/>
              </a:ext>
            </a:extLst>
          </p:cNvPr>
          <p:cNvGraphicFramePr>
            <a:graphicFrameLocks noGrp="1"/>
          </p:cNvGraphicFramePr>
          <p:nvPr>
            <p:extLst>
              <p:ext uri="{D42A27DB-BD31-4B8C-83A1-F6EECF244321}">
                <p14:modId xmlns:p14="http://schemas.microsoft.com/office/powerpoint/2010/main" val="740806989"/>
              </p:ext>
            </p:extLst>
          </p:nvPr>
        </p:nvGraphicFramePr>
        <p:xfrm>
          <a:off x="366253" y="3393396"/>
          <a:ext cx="6831960" cy="3352806"/>
        </p:xfrm>
        <a:graphic>
          <a:graphicData uri="http://schemas.openxmlformats.org/drawingml/2006/table">
            <a:tbl>
              <a:tblPr firstRow="1" bandRow="1">
                <a:tableStyleId>{5C22544A-7EE6-4342-B048-85BDC9FD1C3A}</a:tableStyleId>
              </a:tblPr>
              <a:tblGrid>
                <a:gridCol w="3117176">
                  <a:extLst>
                    <a:ext uri="{9D8B030D-6E8A-4147-A177-3AD203B41FA5}">
                      <a16:colId xmlns:a16="http://schemas.microsoft.com/office/drawing/2014/main" val="2691938161"/>
                    </a:ext>
                  </a:extLst>
                </a:gridCol>
                <a:gridCol w="2579914">
                  <a:extLst>
                    <a:ext uri="{9D8B030D-6E8A-4147-A177-3AD203B41FA5}">
                      <a16:colId xmlns:a16="http://schemas.microsoft.com/office/drawing/2014/main" val="1164681483"/>
                    </a:ext>
                  </a:extLst>
                </a:gridCol>
                <a:gridCol w="1134870">
                  <a:extLst>
                    <a:ext uri="{9D8B030D-6E8A-4147-A177-3AD203B41FA5}">
                      <a16:colId xmlns:a16="http://schemas.microsoft.com/office/drawing/2014/main" val="3306117871"/>
                    </a:ext>
                  </a:extLst>
                </a:gridCol>
              </a:tblGrid>
              <a:tr h="289566">
                <a:tc>
                  <a:txBody>
                    <a:bodyPr/>
                    <a:lstStyle/>
                    <a:p>
                      <a:r>
                        <a:rPr lang="de-DE" sz="1140" b="1" dirty="0">
                          <a:solidFill>
                            <a:srgbClr val="00B050"/>
                          </a:solidFill>
                        </a:rPr>
                        <a:t>Sachaussage („Sein-Aussage“)</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r>
                        <a:rPr lang="de-DE" sz="1140" b="1" dirty="0">
                          <a:solidFill>
                            <a:srgbClr val="00B050"/>
                          </a:solidFill>
                        </a:rPr>
                        <a:t>Werteaussage („Sollen-Aussage“)</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r>
                        <a:rPr lang="de-DE" sz="1140" b="1" dirty="0">
                          <a:solidFill>
                            <a:srgbClr val="00B050"/>
                          </a:solidFill>
                        </a:rPr>
                        <a:t>Konsequenz</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extLst>
                  <a:ext uri="{0D108BD9-81ED-4DB2-BD59-A6C34878D82A}">
                    <a16:rowId xmlns:a16="http://schemas.microsoft.com/office/drawing/2014/main" val="3487094653"/>
                  </a:ext>
                </a:extLst>
              </a:tr>
              <a:tr h="250110">
                <a:tc>
                  <a:txBody>
                    <a:bodyPr/>
                    <a:lstStyle/>
                    <a:p>
                      <a:r>
                        <a:rPr lang="de-DE" sz="1140" b="0" dirty="0">
                          <a:solidFill>
                            <a:schemeClr val="tx1"/>
                          </a:solidFill>
                        </a:rPr>
                        <a:t>Windräder erzeugen im Vergleich zu Erdgas oder Steinkohle nur 90% weniger Kohlenstoffdioxid.</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lang="de-DE" sz="1140" b="0" dirty="0">
                          <a:solidFill>
                            <a:schemeClr val="tx1"/>
                          </a:solidFill>
                        </a:rPr>
                        <a:t>Für die </a:t>
                      </a:r>
                      <a:r>
                        <a:rPr lang="de-DE" sz="1140" b="1" dirty="0">
                          <a:solidFill>
                            <a:schemeClr val="tx1"/>
                          </a:solidFill>
                        </a:rPr>
                        <a:t>Sicherung der Umwelt und der Nachwelt </a:t>
                      </a:r>
                      <a:r>
                        <a:rPr lang="de-DE" sz="1140" b="0" dirty="0">
                          <a:solidFill>
                            <a:schemeClr val="tx1"/>
                          </a:solidFill>
                        </a:rPr>
                        <a:t>muss alles getan werden</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lang="de-DE" sz="1140" b="0" i="1" dirty="0">
                          <a:solidFill>
                            <a:schemeClr val="tx1"/>
                          </a:solidFill>
                        </a:rPr>
                        <a:t>pro</a:t>
                      </a:r>
                      <a:r>
                        <a:rPr lang="de-DE" sz="1140" b="0" dirty="0">
                          <a:solidFill>
                            <a:schemeClr val="tx1"/>
                          </a:solidFill>
                        </a:rPr>
                        <a:t> Windpark </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222452195"/>
                  </a:ext>
                </a:extLst>
              </a:tr>
              <a:tr h="250110">
                <a:tc>
                  <a:txBody>
                    <a:bodyPr/>
                    <a:lstStyle/>
                    <a:p>
                      <a:r>
                        <a:rPr lang="de-DE" sz="1140" b="0" dirty="0">
                          <a:solidFill>
                            <a:schemeClr val="tx1"/>
                          </a:solidFill>
                        </a:rPr>
                        <a:t>Die bis zu 246 m hohen Windräder sind weit sicht-bare „Fremdkörper“ in der Landschaft.</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lang="de-DE" sz="1140" b="0" dirty="0">
                          <a:solidFill>
                            <a:schemeClr val="tx1"/>
                          </a:solidFill>
                        </a:rPr>
                        <a:t>Für den </a:t>
                      </a:r>
                      <a:r>
                        <a:rPr lang="de-DE" sz="1140" b="1" dirty="0">
                          <a:solidFill>
                            <a:schemeClr val="tx1"/>
                          </a:solidFill>
                        </a:rPr>
                        <a:t>Erhalt der Kulturlandschaft </a:t>
                      </a:r>
                      <a:r>
                        <a:rPr lang="de-DE" sz="1140" b="0" dirty="0">
                          <a:solidFill>
                            <a:schemeClr val="tx1"/>
                          </a:solidFill>
                        </a:rPr>
                        <a:t>muss alles getan werden.</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lang="de-DE" sz="1140" b="0" i="1" dirty="0">
                          <a:solidFill>
                            <a:schemeClr val="tx1"/>
                          </a:solidFill>
                        </a:rPr>
                        <a:t>contra</a:t>
                      </a:r>
                      <a:r>
                        <a:rPr lang="de-DE" sz="1140" b="0" dirty="0">
                          <a:solidFill>
                            <a:schemeClr val="tx1"/>
                          </a:solidFill>
                        </a:rPr>
                        <a:t> Windpark </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890481453"/>
                  </a:ext>
                </a:extLst>
              </a:tr>
              <a:tr h="250110">
                <a:tc>
                  <a:txBody>
                    <a:bodyPr/>
                    <a:lstStyle/>
                    <a:p>
                      <a:r>
                        <a:rPr lang="de-DE" sz="1140" b="0" dirty="0">
                          <a:solidFill>
                            <a:schemeClr val="tx1"/>
                          </a:solidFill>
                        </a:rPr>
                        <a:t>Der Lärm in Wohngebieten ist gesetzlich auf weit-gehend gesundheitsunbedenkliche Werte </a:t>
                      </a:r>
                      <a:r>
                        <a:rPr lang="de-DE" sz="1140" b="0" dirty="0" err="1">
                          <a:solidFill>
                            <a:schemeClr val="tx1"/>
                          </a:solidFill>
                        </a:rPr>
                        <a:t>be</a:t>
                      </a:r>
                      <a:r>
                        <a:rPr lang="de-DE" sz="1140" b="0">
                          <a:solidFill>
                            <a:schemeClr val="tx1"/>
                          </a:solidFill>
                        </a:rPr>
                        <a:t>-grenzt </a:t>
                      </a:r>
                      <a:r>
                        <a:rPr lang="de-DE" sz="1140" b="0" dirty="0">
                          <a:solidFill>
                            <a:schemeClr val="tx1"/>
                          </a:solidFill>
                        </a:rPr>
                        <a:t>(maximal 55 dB tagsüber, 40 dB nachts).</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lang="de-DE" sz="1140" b="0" dirty="0">
                          <a:solidFill>
                            <a:schemeClr val="tx1"/>
                          </a:solidFill>
                        </a:rPr>
                        <a:t>Zum </a:t>
                      </a:r>
                      <a:r>
                        <a:rPr lang="de-DE" sz="1140" b="1" dirty="0">
                          <a:solidFill>
                            <a:schemeClr val="tx1"/>
                          </a:solidFill>
                        </a:rPr>
                        <a:t>Schutz der Gesundheit </a:t>
                      </a:r>
                      <a:r>
                        <a:rPr lang="de-DE" sz="1140" b="0" dirty="0">
                          <a:solidFill>
                            <a:schemeClr val="tx1"/>
                          </a:solidFill>
                        </a:rPr>
                        <a:t>muss alles getan werden.</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lang="de-DE" sz="1140" b="0" i="1" dirty="0">
                          <a:solidFill>
                            <a:schemeClr val="tx1"/>
                          </a:solidFill>
                        </a:rPr>
                        <a:t>contra</a:t>
                      </a:r>
                      <a:r>
                        <a:rPr lang="de-DE" sz="1140" b="0" dirty="0">
                          <a:solidFill>
                            <a:schemeClr val="tx1"/>
                          </a:solidFill>
                        </a:rPr>
                        <a:t> Windpark  (aber Risiko minimiert)</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791366248"/>
                  </a:ext>
                </a:extLst>
              </a:tr>
              <a:tr h="250110">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lang="de-DE" sz="1140" b="0" dirty="0">
                          <a:solidFill>
                            <a:schemeClr val="tx1"/>
                          </a:solidFill>
                        </a:rPr>
                        <a:t>Vermutlich beeinträchtigen Windräder Rotmilan-bestände; der Effekt ist lokal unterschiedlich (kaum bis deutlich). Der Hauptgrund für </a:t>
                      </a:r>
                      <a:r>
                        <a:rPr lang="de-DE" sz="1140" b="0" dirty="0" err="1">
                          <a:solidFill>
                            <a:schemeClr val="tx1"/>
                          </a:solidFill>
                        </a:rPr>
                        <a:t>rückläu-mende</a:t>
                      </a:r>
                      <a:r>
                        <a:rPr lang="de-DE" sz="1140" b="0" dirty="0">
                          <a:solidFill>
                            <a:schemeClr val="tx1"/>
                          </a:solidFill>
                        </a:rPr>
                        <a:t> </a:t>
                      </a:r>
                      <a:r>
                        <a:rPr lang="de-DE" sz="1140" b="0" dirty="0" err="1">
                          <a:solidFill>
                            <a:schemeClr val="tx1"/>
                          </a:solidFill>
                        </a:rPr>
                        <a:t>Rotmilanbestände</a:t>
                      </a:r>
                      <a:r>
                        <a:rPr lang="de-DE" sz="1140" b="0" dirty="0">
                          <a:solidFill>
                            <a:schemeClr val="tx1"/>
                          </a:solidFill>
                        </a:rPr>
                        <a:t> ist die intensive land-wirtschaftliche Nutzung (Ausräumung, Pestizide). </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lang="de-DE" sz="1140" b="0" dirty="0">
                          <a:solidFill>
                            <a:schemeClr val="tx1"/>
                          </a:solidFill>
                        </a:rPr>
                        <a:t>Für den </a:t>
                      </a:r>
                      <a:r>
                        <a:rPr lang="de-DE" sz="1140" b="1" dirty="0">
                          <a:solidFill>
                            <a:schemeClr val="tx1"/>
                          </a:solidFill>
                        </a:rPr>
                        <a:t>Artenschutz</a:t>
                      </a:r>
                      <a:r>
                        <a:rPr lang="de-DE" sz="1140" b="0" dirty="0">
                          <a:solidFill>
                            <a:schemeClr val="tx1"/>
                          </a:solidFill>
                        </a:rPr>
                        <a:t> muss alles getan werden. </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lang="de-DE" sz="1140" b="0" i="1" dirty="0">
                          <a:solidFill>
                            <a:schemeClr val="tx1"/>
                          </a:solidFill>
                        </a:rPr>
                        <a:t>contra</a:t>
                      </a:r>
                      <a:r>
                        <a:rPr lang="de-DE" sz="1140" b="0" dirty="0">
                          <a:solidFill>
                            <a:schemeClr val="tx1"/>
                          </a:solidFill>
                        </a:rPr>
                        <a:t> Windpark </a:t>
                      </a:r>
                    </a:p>
                    <a:p>
                      <a:pPr marL="0" marR="0" lvl="0" indent="0" algn="l" defTabSz="755934" rtl="0" eaLnBrk="1" fontAlgn="auto" latinLnBrk="0" hangingPunct="1">
                        <a:lnSpc>
                          <a:spcPct val="100000"/>
                        </a:lnSpc>
                        <a:spcBef>
                          <a:spcPts val="0"/>
                        </a:spcBef>
                        <a:spcAft>
                          <a:spcPts val="0"/>
                        </a:spcAft>
                        <a:buClrTx/>
                        <a:buSzTx/>
                        <a:buFontTx/>
                        <a:buNone/>
                        <a:tabLst/>
                        <a:defRPr/>
                      </a:pPr>
                      <a:r>
                        <a:rPr lang="de-DE" sz="1140" b="0" dirty="0">
                          <a:solidFill>
                            <a:schemeClr val="tx1"/>
                          </a:solidFill>
                        </a:rPr>
                        <a:t>(doch anderweitige Hauptursachen)</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979186754"/>
                  </a:ext>
                </a:extLst>
              </a:tr>
              <a:tr h="250110">
                <a:tc>
                  <a:txBody>
                    <a:bodyPr/>
                    <a:lstStyle/>
                    <a:p>
                      <a:r>
                        <a:rPr lang="de-DE" sz="1140" b="0" dirty="0">
                          <a:solidFill>
                            <a:schemeClr val="tx1"/>
                          </a:solidFill>
                        </a:rPr>
                        <a:t>Gemeinden, die Flächen für Windräder </a:t>
                      </a:r>
                      <a:r>
                        <a:rPr lang="de-DE" sz="1140" b="0" dirty="0" err="1">
                          <a:solidFill>
                            <a:schemeClr val="tx1"/>
                          </a:solidFill>
                        </a:rPr>
                        <a:t>verpach-ten</a:t>
                      </a:r>
                      <a:r>
                        <a:rPr lang="de-DE" sz="1140" b="0" dirty="0">
                          <a:solidFill>
                            <a:schemeClr val="tx1"/>
                          </a:solidFill>
                        </a:rPr>
                        <a:t>, können mit jährlichen Einnahmen in sechsstelliger Höhe pro Windrad rechnen. </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lang="de-DE" sz="1140" b="0" dirty="0">
                          <a:solidFill>
                            <a:schemeClr val="tx1"/>
                          </a:solidFill>
                        </a:rPr>
                        <a:t>Für die </a:t>
                      </a:r>
                      <a:r>
                        <a:rPr lang="de-DE" sz="1140" b="1" dirty="0">
                          <a:solidFill>
                            <a:schemeClr val="tx1"/>
                          </a:solidFill>
                        </a:rPr>
                        <a:t>Förderung des Wohlstands </a:t>
                      </a:r>
                      <a:r>
                        <a:rPr lang="de-DE" sz="1140" b="0" dirty="0">
                          <a:solidFill>
                            <a:schemeClr val="tx1"/>
                          </a:solidFill>
                        </a:rPr>
                        <a:t>der Gemeinde muss alles getan werden.</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l" defTabSz="755934" rtl="0" eaLnBrk="1" fontAlgn="auto" latinLnBrk="0" hangingPunct="1">
                        <a:lnSpc>
                          <a:spcPct val="100000"/>
                        </a:lnSpc>
                        <a:spcBef>
                          <a:spcPts val="0"/>
                        </a:spcBef>
                        <a:spcAft>
                          <a:spcPts val="0"/>
                        </a:spcAft>
                        <a:buClrTx/>
                        <a:buSzTx/>
                        <a:buFontTx/>
                        <a:buNone/>
                        <a:tabLst/>
                        <a:defRPr/>
                      </a:pPr>
                      <a:r>
                        <a:rPr lang="de-DE" sz="1140" b="0" i="1" dirty="0">
                          <a:solidFill>
                            <a:schemeClr val="tx1"/>
                          </a:solidFill>
                        </a:rPr>
                        <a:t>pro</a:t>
                      </a:r>
                      <a:r>
                        <a:rPr lang="de-DE" sz="1140" b="0" dirty="0">
                          <a:solidFill>
                            <a:schemeClr val="tx1"/>
                          </a:solidFill>
                        </a:rPr>
                        <a:t> Windpark </a:t>
                      </a:r>
                    </a:p>
                  </a:txBody>
                  <a:tcPr marL="54000" marR="54000">
                    <a:lnL w="12700" cap="flat" cmpd="sng" algn="ctr">
                      <a:solidFill>
                        <a:srgbClr val="00B050"/>
                      </a:solidFill>
                      <a:prstDash val="solid"/>
                      <a:round/>
                      <a:headEnd type="none" w="med" len="med"/>
                      <a:tailEnd type="none" w="med" len="med"/>
                    </a:lnL>
                    <a:lnR w="12700" cap="flat" cmpd="sng" algn="ctr">
                      <a:solidFill>
                        <a:srgbClr val="00B050"/>
                      </a:solidFill>
                      <a:prstDash val="solid"/>
                      <a:round/>
                      <a:headEnd type="none" w="med" len="med"/>
                      <a:tailEnd type="none" w="med" len="med"/>
                    </a:lnR>
                    <a:lnT w="12700" cap="flat" cmpd="sng" algn="ctr">
                      <a:solidFill>
                        <a:srgbClr val="00B050"/>
                      </a:solidFill>
                      <a:prstDash val="solid"/>
                      <a:round/>
                      <a:headEnd type="none" w="med" len="med"/>
                      <a:tailEnd type="none" w="med" len="med"/>
                    </a:lnT>
                    <a:lnB w="12700" cap="flat" cmpd="sng" algn="ctr">
                      <a:solidFill>
                        <a:srgbClr val="00B050"/>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224082549"/>
                  </a:ext>
                </a:extLst>
              </a:tr>
            </a:tbl>
          </a:graphicData>
        </a:graphic>
      </p:graphicFrame>
      <p:sp>
        <p:nvSpPr>
          <p:cNvPr id="22" name="Textfeld 21">
            <a:extLst>
              <a:ext uri="{FF2B5EF4-FFF2-40B4-BE49-F238E27FC236}">
                <a16:creationId xmlns:a16="http://schemas.microsoft.com/office/drawing/2014/main" id="{9627D282-4847-ED85-AB0A-B38B265B8DA7}"/>
              </a:ext>
            </a:extLst>
          </p:cNvPr>
          <p:cNvSpPr txBox="1"/>
          <p:nvPr/>
        </p:nvSpPr>
        <p:spPr>
          <a:xfrm>
            <a:off x="287866" y="2189010"/>
            <a:ext cx="4262364" cy="323165"/>
          </a:xfrm>
          <a:prstGeom prst="rect">
            <a:avLst/>
          </a:prstGeom>
          <a:noFill/>
        </p:spPr>
        <p:txBody>
          <a:bodyPr wrap="square" rtlCol="0">
            <a:spAutoFit/>
          </a:bodyPr>
          <a:lstStyle/>
          <a:p>
            <a:r>
              <a:rPr lang="de-DE" sz="1500" b="1" dirty="0">
                <a:solidFill>
                  <a:srgbClr val="00B050"/>
                </a:solidFill>
              </a:rPr>
              <a:t>A</a:t>
            </a:r>
            <a:r>
              <a:rPr lang="de-DE" sz="1140" b="1" dirty="0">
                <a:solidFill>
                  <a:srgbClr val="00B050"/>
                </a:solidFill>
              </a:rPr>
              <a:t>rgumentieren</a:t>
            </a:r>
            <a:r>
              <a:rPr lang="de-DE" sz="1140" b="1" dirty="0">
                <a:solidFill>
                  <a:srgbClr val="00B0F0"/>
                </a:solidFill>
              </a:rPr>
              <a:t> </a:t>
            </a:r>
            <a:r>
              <a:rPr lang="de-DE" sz="1140" b="1" dirty="0"/>
              <a:t>mit Verknüpfung von Sach- und Werteaussagen</a:t>
            </a:r>
            <a:r>
              <a:rPr lang="de-DE" sz="1140" dirty="0"/>
              <a:t> </a:t>
            </a:r>
          </a:p>
        </p:txBody>
      </p:sp>
      <p:sp>
        <p:nvSpPr>
          <p:cNvPr id="23" name="Legende mit Linie (1) 22">
            <a:extLst>
              <a:ext uri="{FF2B5EF4-FFF2-40B4-BE49-F238E27FC236}">
                <a16:creationId xmlns:a16="http://schemas.microsoft.com/office/drawing/2014/main" id="{5AED31B3-39A5-AC3A-963E-1B465B58635A}"/>
              </a:ext>
            </a:extLst>
          </p:cNvPr>
          <p:cNvSpPr/>
          <p:nvPr/>
        </p:nvSpPr>
        <p:spPr>
          <a:xfrm>
            <a:off x="3537661" y="2507429"/>
            <a:ext cx="3731954" cy="785608"/>
          </a:xfrm>
          <a:prstGeom prst="borderCallout1">
            <a:avLst>
              <a:gd name="adj1" fmla="val 101117"/>
              <a:gd name="adj2" fmla="val 12622"/>
              <a:gd name="adj3" fmla="val 115712"/>
              <a:gd name="adj4" fmla="val 19857"/>
            </a:avLst>
          </a:prstGeom>
          <a:solidFill>
            <a:schemeClr val="bg1"/>
          </a:solidFill>
          <a:l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r>
              <a:rPr lang="de-DE" sz="1140" dirty="0">
                <a:solidFill>
                  <a:srgbClr val="00B050"/>
                </a:solidFill>
              </a:rPr>
              <a:t>Daher werden sie mit einer </a:t>
            </a:r>
            <a:r>
              <a:rPr lang="de-DE" sz="1140" b="1" dirty="0">
                <a:solidFill>
                  <a:srgbClr val="00B050"/>
                </a:solidFill>
              </a:rPr>
              <a:t>Werteaussage</a:t>
            </a:r>
            <a:r>
              <a:rPr lang="de-DE" sz="1140" dirty="0">
                <a:solidFill>
                  <a:srgbClr val="00B050"/>
                </a:solidFill>
              </a:rPr>
              <a:t> verknüpft. Diese hat vorschreibenden (normativen) Charakter und bezieht sich auf ein erstrebenswertes Ziel (</a:t>
            </a:r>
            <a:r>
              <a:rPr lang="de-DE" sz="1140" b="1" dirty="0">
                <a:solidFill>
                  <a:srgbClr val="00B050"/>
                </a:solidFill>
              </a:rPr>
              <a:t>Wert</a:t>
            </a:r>
            <a:r>
              <a:rPr lang="de-DE" sz="1140" dirty="0">
                <a:solidFill>
                  <a:srgbClr val="00B050"/>
                </a:solidFill>
              </a:rPr>
              <a:t>). Aus beiden Aussagen ergibt sich eine Konsequenz </a:t>
            </a:r>
          </a:p>
        </p:txBody>
      </p:sp>
      <p:sp>
        <p:nvSpPr>
          <p:cNvPr id="20" name="Legende mit Linie (1) 19">
            <a:extLst>
              <a:ext uri="{FF2B5EF4-FFF2-40B4-BE49-F238E27FC236}">
                <a16:creationId xmlns:a16="http://schemas.microsoft.com/office/drawing/2014/main" id="{608C9E6A-3C82-D5C4-1685-F54E7968FBD7}"/>
              </a:ext>
            </a:extLst>
          </p:cNvPr>
          <p:cNvSpPr/>
          <p:nvPr/>
        </p:nvSpPr>
        <p:spPr>
          <a:xfrm>
            <a:off x="382556" y="2508484"/>
            <a:ext cx="3103168" cy="785608"/>
          </a:xfrm>
          <a:prstGeom prst="borderCallout1">
            <a:avLst>
              <a:gd name="adj1" fmla="val 101117"/>
              <a:gd name="adj2" fmla="val 11081"/>
              <a:gd name="adj3" fmla="val 118818"/>
              <a:gd name="adj4" fmla="val 18013"/>
            </a:avLst>
          </a:prstGeom>
          <a:solidFill>
            <a:schemeClr val="bg1"/>
          </a:solidFill>
          <a:l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r>
              <a:rPr lang="de-DE" sz="1140" dirty="0">
                <a:solidFill>
                  <a:srgbClr val="00B050"/>
                </a:solidFill>
              </a:rPr>
              <a:t>Über Recherchen und Expertengutachten konnten die </a:t>
            </a:r>
            <a:r>
              <a:rPr lang="de-DE" sz="1140" b="1" dirty="0">
                <a:solidFill>
                  <a:srgbClr val="00B050"/>
                </a:solidFill>
              </a:rPr>
              <a:t>Sachaussagen </a:t>
            </a:r>
            <a:r>
              <a:rPr lang="de-DE" sz="1140" dirty="0">
                <a:solidFill>
                  <a:srgbClr val="00B050"/>
                </a:solidFill>
              </a:rPr>
              <a:t>abgesichert werden. Sie sind beschreibend (deskriptiv), berühren aber bestimmte Wertvorstellungen.   </a:t>
            </a:r>
          </a:p>
        </p:txBody>
      </p:sp>
      <p:sp>
        <p:nvSpPr>
          <p:cNvPr id="4" name="Textfeld 3">
            <a:extLst>
              <a:ext uri="{FF2B5EF4-FFF2-40B4-BE49-F238E27FC236}">
                <a16:creationId xmlns:a16="http://schemas.microsoft.com/office/drawing/2014/main" id="{11325DFD-5017-E4EE-299B-93D9E81D7CF2}"/>
              </a:ext>
            </a:extLst>
          </p:cNvPr>
          <p:cNvSpPr txBox="1"/>
          <p:nvPr/>
        </p:nvSpPr>
        <p:spPr>
          <a:xfrm>
            <a:off x="1774092" y="7745210"/>
            <a:ext cx="5651704" cy="292388"/>
          </a:xfrm>
          <a:prstGeom prst="rect">
            <a:avLst/>
          </a:prstGeom>
          <a:noFill/>
        </p:spPr>
        <p:txBody>
          <a:bodyPr wrap="square" rtlCol="0">
            <a:spAutoFit/>
          </a:bodyPr>
          <a:lstStyle/>
          <a:p>
            <a:pPr algn="r"/>
            <a:r>
              <a:rPr lang="de-DE" sz="1300" dirty="0">
                <a:solidFill>
                  <a:schemeClr val="bg1">
                    <a:lumMod val="75000"/>
                  </a:schemeClr>
                </a:solidFill>
              </a:rPr>
              <a:t>Original: S. </a:t>
            </a:r>
            <a:r>
              <a:rPr lang="de-DE" sz="1300" dirty="0" err="1">
                <a:solidFill>
                  <a:schemeClr val="bg1">
                    <a:lumMod val="75000"/>
                  </a:schemeClr>
                </a:solidFill>
              </a:rPr>
              <a:t>Gemballa</a:t>
            </a:r>
            <a:r>
              <a:rPr lang="de-DE" sz="1300" dirty="0">
                <a:solidFill>
                  <a:schemeClr val="bg1">
                    <a:lumMod val="75000"/>
                  </a:schemeClr>
                </a:solidFill>
              </a:rPr>
              <a:t>, ZSL Baden-Württemberg</a:t>
            </a:r>
          </a:p>
        </p:txBody>
      </p:sp>
    </p:spTree>
    <p:extLst>
      <p:ext uri="{BB962C8B-B14F-4D97-AF65-F5344CB8AC3E}">
        <p14:creationId xmlns:p14="http://schemas.microsoft.com/office/powerpoint/2010/main" val="2051063238"/>
      </p:ext>
    </p:extLst>
  </p:cSld>
  <p:clrMapOvr>
    <a:masterClrMapping/>
  </p:clrMapOvr>
</p:sld>
</file>

<file path=ppt/theme/theme1.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382</Words>
  <Application>Microsoft Macintosh PowerPoint</Application>
  <PresentationFormat>Benutzerdefiniert</PresentationFormat>
  <Paragraphs>28</Paragraphs>
  <Slides>1</Slides>
  <Notes>0</Notes>
  <HiddenSlides>0</HiddenSlides>
  <MMClips>0</MMClips>
  <ScaleCrop>false</ScaleCrop>
  <HeadingPairs>
    <vt:vector size="6" baseType="variant">
      <vt:variant>
        <vt:lpstr>Verwendete Schriftarten</vt:lpstr>
      </vt:variant>
      <vt:variant>
        <vt:i4>3</vt:i4>
      </vt:variant>
      <vt:variant>
        <vt:lpstr>Design</vt:lpstr>
      </vt:variant>
      <vt:variant>
        <vt:i4>1</vt:i4>
      </vt:variant>
      <vt:variant>
        <vt:lpstr>Folientitel</vt:lpstr>
      </vt:variant>
      <vt:variant>
        <vt:i4>1</vt:i4>
      </vt:variant>
    </vt:vector>
  </HeadingPairs>
  <TitlesOfParts>
    <vt:vector size="5" baseType="lpstr">
      <vt:lpstr>Arial</vt:lpstr>
      <vt:lpstr>Calibri</vt:lpstr>
      <vt:lpstr>Calibri Light</vt:lpstr>
      <vt:lpstr>Office</vt:lpstr>
      <vt:lpstr>PowerPoint-Präsentation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PowerPoint-Präsentation</dc:title>
  <dc:creator>Sven Gemballa</dc:creator>
  <cp:lastModifiedBy>Sven Gemballa</cp:lastModifiedBy>
  <cp:revision>190</cp:revision>
  <dcterms:created xsi:type="dcterms:W3CDTF">2022-01-13T11:53:06Z</dcterms:created>
  <dcterms:modified xsi:type="dcterms:W3CDTF">2024-06-06T06:55:49Z</dcterms:modified>
</cp:coreProperties>
</file>

<file path=docProps/thumbnail.jpeg>
</file>